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2022.06.11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500D45-1016-51E9-2250-64641ED60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514B459-5A31-9CA8-6D4A-9BA67878B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4C4F5D3-318F-3981-17AC-976E5AD07B7A}"/>
              </a:ext>
            </a:extLst>
          </p:cNvPr>
          <p:cNvSpPr txBox="1"/>
          <p:nvPr/>
        </p:nvSpPr>
        <p:spPr>
          <a:xfrm>
            <a:off x="734127" y="674914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鸟儿为何在黎明歌唱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3AE536-C39E-64EA-0FB7-96CAE51CF55A}"/>
              </a:ext>
            </a:extLst>
          </p:cNvPr>
          <p:cNvSpPr txBox="1"/>
          <p:nvPr/>
        </p:nvSpPr>
        <p:spPr>
          <a:xfrm>
            <a:off x="153512" y="1780715"/>
            <a:ext cx="6885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Zanele Dlamini     Emmanuel </a:t>
            </a:r>
            <a:r>
              <a:rPr lang="en-US" altLang="zh-CN" sz="2000" dirty="0" err="1"/>
              <a:t>Grebo</a:t>
            </a:r>
            <a:r>
              <a:rPr lang="en-US" altLang="zh-CN" sz="2000" dirty="0"/>
              <a:t>     Joseph </a:t>
            </a:r>
            <a:r>
              <a:rPr lang="en-US" altLang="zh-CN" sz="2000" dirty="0" err="1"/>
              <a:t>Makongo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Kiugu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5030FA-B6A8-47AA-F9C4-089D7C16A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FB8DBE-8BBE-CB6F-F109-0344D72CF3B9}"/>
              </a:ext>
            </a:extLst>
          </p:cNvPr>
          <p:cNvSpPr txBox="1"/>
          <p:nvPr/>
        </p:nvSpPr>
        <p:spPr>
          <a:xfrm>
            <a:off x="7196137" y="4163438"/>
            <a:ext cx="4943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“我去吧，我不害怕。”鸟妈妈说。</a:t>
            </a:r>
          </a:p>
        </p:txBody>
      </p:sp>
    </p:spTree>
    <p:extLst>
      <p:ext uri="{BB962C8B-B14F-4D97-AF65-F5344CB8AC3E}">
        <p14:creationId xmlns:p14="http://schemas.microsoft.com/office/powerpoint/2010/main" val="335695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DD4A54-C401-44F6-CD33-44070AAD6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95B307-6AD6-DD58-2923-5505C74AE3EA}"/>
              </a:ext>
            </a:extLst>
          </p:cNvPr>
          <p:cNvSpPr txBox="1"/>
          <p:nvPr/>
        </p:nvSpPr>
        <p:spPr>
          <a:xfrm>
            <a:off x="826620" y="4819129"/>
            <a:ext cx="7544494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大家都怀念鸟妈妈和她的歌声。她能找到回家的路吗？</a:t>
            </a:r>
          </a:p>
        </p:txBody>
      </p:sp>
    </p:spTree>
    <p:extLst>
      <p:ext uri="{BB962C8B-B14F-4D97-AF65-F5344CB8AC3E}">
        <p14:creationId xmlns:p14="http://schemas.microsoft.com/office/powerpoint/2010/main" val="55371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4723EE-4218-273A-FE00-FDC5CDFA7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A943B3-DC26-CFBA-28BB-9F5B601E5A13}"/>
              </a:ext>
            </a:extLst>
          </p:cNvPr>
          <p:cNvSpPr txBox="1"/>
          <p:nvPr/>
        </p:nvSpPr>
        <p:spPr>
          <a:xfrm>
            <a:off x="593156" y="704560"/>
            <a:ext cx="12012501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“要不我们唱妈妈的歌？”黄鸟说，“妈妈说，如果我们唱她的歌，她就能找到回家的路。”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“但我不知道怎么唱。”粉鸟说。</a:t>
            </a:r>
          </a:p>
        </p:txBody>
      </p:sp>
    </p:spTree>
    <p:extLst>
      <p:ext uri="{BB962C8B-B14F-4D97-AF65-F5344CB8AC3E}">
        <p14:creationId xmlns:p14="http://schemas.microsoft.com/office/powerpoint/2010/main" val="290192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EAE80F-A4E8-608B-48CD-59AC540B4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178035-C015-DA6F-2E39-5BFD13AEAD0E}"/>
              </a:ext>
            </a:extLst>
          </p:cNvPr>
          <p:cNvSpPr txBox="1"/>
          <p:nvPr/>
        </p:nvSpPr>
        <p:spPr>
          <a:xfrm>
            <a:off x="6400800" y="4649821"/>
            <a:ext cx="5466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“你试过唱歌吗？”马曼戈问。</a:t>
            </a:r>
          </a:p>
        </p:txBody>
      </p:sp>
    </p:spTree>
    <p:extLst>
      <p:ext uri="{BB962C8B-B14F-4D97-AF65-F5344CB8AC3E}">
        <p14:creationId xmlns:p14="http://schemas.microsoft.com/office/powerpoint/2010/main" val="28608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475D6E-1B7A-2673-30CC-A54932DAD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AC2772-9D50-B8CA-AA52-53C0441E09F8}"/>
              </a:ext>
            </a:extLst>
          </p:cNvPr>
          <p:cNvSpPr txBox="1"/>
          <p:nvPr/>
        </p:nvSpPr>
        <p:spPr>
          <a:xfrm>
            <a:off x="1439694" y="2679572"/>
            <a:ext cx="6340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“我试过。”黄鸟说，“我可以教你。”</a:t>
            </a:r>
          </a:p>
        </p:txBody>
      </p:sp>
    </p:spTree>
    <p:extLst>
      <p:ext uri="{BB962C8B-B14F-4D97-AF65-F5344CB8AC3E}">
        <p14:creationId xmlns:p14="http://schemas.microsoft.com/office/powerpoint/2010/main" val="8508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3FBBBF-CE75-4BE0-2704-68741FBB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2562DD-620B-D322-A90C-3053662BBF55}"/>
              </a:ext>
            </a:extLst>
          </p:cNvPr>
          <p:cNvSpPr txBox="1"/>
          <p:nvPr/>
        </p:nvSpPr>
        <p:spPr>
          <a:xfrm>
            <a:off x="1419312" y="722394"/>
            <a:ext cx="5885003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第二天早上，黄鸟唱起妈妈的歌：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“又一个美好的早餐！</a:t>
            </a:r>
            <a:endParaRPr lang="en-US" altLang="zh-CN" dirty="0"/>
          </a:p>
          <a:p>
            <a:r>
              <a:rPr lang="zh-CN" altLang="en-US" dirty="0"/>
              <a:t>我们起床闪耀！“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然后开始下雨了。</a:t>
            </a:r>
          </a:p>
        </p:txBody>
      </p:sp>
    </p:spTree>
    <p:extLst>
      <p:ext uri="{BB962C8B-B14F-4D97-AF65-F5344CB8AC3E}">
        <p14:creationId xmlns:p14="http://schemas.microsoft.com/office/powerpoint/2010/main" val="112212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7604CD-1C8E-317E-585D-36C86414A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D1FDD1-67C2-7752-23F3-55F5427F0067}"/>
              </a:ext>
            </a:extLst>
          </p:cNvPr>
          <p:cNvSpPr txBox="1"/>
          <p:nvPr/>
        </p:nvSpPr>
        <p:spPr>
          <a:xfrm>
            <a:off x="7726077" y="302715"/>
            <a:ext cx="4786009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最终，所有的鸟儿都加入进来。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鸟妈妈找到她回家的路。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从那天开始。鸟儿们都在黎明歌唱。</a:t>
            </a:r>
          </a:p>
        </p:txBody>
      </p:sp>
    </p:spTree>
    <p:extLst>
      <p:ext uri="{BB962C8B-B14F-4D97-AF65-F5344CB8AC3E}">
        <p14:creationId xmlns:p14="http://schemas.microsoft.com/office/powerpoint/2010/main" val="3780366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CE0503-74A7-BEE5-AAC9-300A65D7A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3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5724E9-A410-77DA-3A8A-D984FEEB4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762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DBADCD-0B75-0EB6-399B-9FC914352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F586FE-7B4B-FB2E-4AFD-80EDFF5054BB}"/>
              </a:ext>
            </a:extLst>
          </p:cNvPr>
          <p:cNvSpPr txBox="1"/>
          <p:nvPr/>
        </p:nvSpPr>
        <p:spPr>
          <a:xfrm>
            <a:off x="7930265" y="674914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鸟儿为何在黎明歌唱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80259C-A173-5ED7-2C24-A2A84009C1D3}"/>
              </a:ext>
            </a:extLst>
          </p:cNvPr>
          <p:cNvSpPr txBox="1"/>
          <p:nvPr/>
        </p:nvSpPr>
        <p:spPr>
          <a:xfrm>
            <a:off x="9029101" y="1981199"/>
            <a:ext cx="352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05150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0CA7D7-F936-BA26-B610-2F6BD311B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2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C3E7D6-D0B0-078C-C57E-897E8839D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F2A890-7F52-48EA-2457-4082598C6DB0}"/>
              </a:ext>
            </a:extLst>
          </p:cNvPr>
          <p:cNvSpPr txBox="1"/>
          <p:nvPr/>
        </p:nvSpPr>
        <p:spPr>
          <a:xfrm>
            <a:off x="7930265" y="674914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鸟儿为何在黎明歌唱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6867FA-5730-EC76-B4AB-0C67221F3F18}"/>
              </a:ext>
            </a:extLst>
          </p:cNvPr>
          <p:cNvSpPr txBox="1"/>
          <p:nvPr/>
        </p:nvSpPr>
        <p:spPr>
          <a:xfrm>
            <a:off x="7349650" y="1780715"/>
            <a:ext cx="6885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Zanele Dlamini     Emmanuel </a:t>
            </a:r>
            <a:r>
              <a:rPr lang="en-US" altLang="zh-CN" sz="2000" dirty="0" err="1"/>
              <a:t>Grebo</a:t>
            </a:r>
            <a:r>
              <a:rPr lang="en-US" altLang="zh-CN" sz="2000" dirty="0"/>
              <a:t>     Joseph </a:t>
            </a:r>
            <a:r>
              <a:rPr lang="en-US" altLang="zh-CN" sz="2000" dirty="0" err="1"/>
              <a:t>Makongo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Kiugu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393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938D8C-43A8-5856-8E9E-BA5E6DCDE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2CADE15-46D9-FD6F-E9C0-211CC1C5595E}"/>
              </a:ext>
            </a:extLst>
          </p:cNvPr>
          <p:cNvSpPr txBox="1"/>
          <p:nvPr/>
        </p:nvSpPr>
        <p:spPr>
          <a:xfrm>
            <a:off x="1317172" y="2525486"/>
            <a:ext cx="7879080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很久很久以前，在快乐森林，鸟儿和树木可以互相交流。</a:t>
            </a:r>
          </a:p>
        </p:txBody>
      </p:sp>
    </p:spTree>
    <p:extLst>
      <p:ext uri="{BB962C8B-B14F-4D97-AF65-F5344CB8AC3E}">
        <p14:creationId xmlns:p14="http://schemas.microsoft.com/office/powerpoint/2010/main" val="353325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EAFBC5-93CA-36BD-3BAE-213F6AE14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BD7032-B721-6FFE-3A12-938384389063}"/>
              </a:ext>
            </a:extLst>
          </p:cNvPr>
          <p:cNvSpPr txBox="1"/>
          <p:nvPr/>
        </p:nvSpPr>
        <p:spPr>
          <a:xfrm>
            <a:off x="894945" y="933855"/>
            <a:ext cx="7470843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其中一家有三个孩子：蓝鸟、粉鸟和黄鸟。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他们住在一棵叫马曼戈的智慧的大树上。</a:t>
            </a:r>
          </a:p>
        </p:txBody>
      </p:sp>
    </p:spTree>
    <p:extLst>
      <p:ext uri="{BB962C8B-B14F-4D97-AF65-F5344CB8AC3E}">
        <p14:creationId xmlns:p14="http://schemas.microsoft.com/office/powerpoint/2010/main" val="183671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7E31B2-3860-7177-BDA8-18960FFA5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32A409-C649-39D8-98E9-E1BD878B0C1A}"/>
              </a:ext>
            </a:extLst>
          </p:cNvPr>
          <p:cNvSpPr txBox="1"/>
          <p:nvPr/>
        </p:nvSpPr>
        <p:spPr>
          <a:xfrm>
            <a:off x="1374146" y="4468617"/>
            <a:ext cx="7454167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鸟妈妈的歌声十分动听。每天她都会早早起床唱歌。</a:t>
            </a:r>
          </a:p>
        </p:txBody>
      </p:sp>
    </p:spTree>
    <p:extLst>
      <p:ext uri="{BB962C8B-B14F-4D97-AF65-F5344CB8AC3E}">
        <p14:creationId xmlns:p14="http://schemas.microsoft.com/office/powerpoint/2010/main" val="182569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55CDC8-CFE3-F68C-7A4F-ED64AFB72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633308-8667-5FCC-EFAA-BBD0B9EBDE42}"/>
              </a:ext>
            </a:extLst>
          </p:cNvPr>
          <p:cNvSpPr txBox="1"/>
          <p:nvPr/>
        </p:nvSpPr>
        <p:spPr>
          <a:xfrm>
            <a:off x="7393020" y="797668"/>
            <a:ext cx="6653719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但是旱灾突然降临。河流干涸，树叶掉落。</a:t>
            </a:r>
          </a:p>
        </p:txBody>
      </p:sp>
    </p:spTree>
    <p:extLst>
      <p:ext uri="{BB962C8B-B14F-4D97-AF65-F5344CB8AC3E}">
        <p14:creationId xmlns:p14="http://schemas.microsoft.com/office/powerpoint/2010/main" val="229607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8D38C5-8988-7F86-DC85-FC404C16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4EBF59-1763-E6CE-6D31-1D2B2468A5C5}"/>
              </a:ext>
            </a:extLst>
          </p:cNvPr>
          <p:cNvSpPr txBox="1"/>
          <p:nvPr/>
        </p:nvSpPr>
        <p:spPr>
          <a:xfrm>
            <a:off x="8125144" y="4508308"/>
            <a:ext cx="746319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/>
            </a:lvl1pPr>
          </a:lstStyle>
          <a:p>
            <a:r>
              <a:rPr lang="zh-CN" altLang="en-US" dirty="0"/>
              <a:t>马曼格仔细想了很久。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“也许我们应该去找魔法雨虫。但谁去呢？”</a:t>
            </a:r>
          </a:p>
        </p:txBody>
      </p:sp>
    </p:spTree>
    <p:extLst>
      <p:ext uri="{BB962C8B-B14F-4D97-AF65-F5344CB8AC3E}">
        <p14:creationId xmlns:p14="http://schemas.microsoft.com/office/powerpoint/2010/main" val="37238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285</Words>
  <Application>Microsoft Office PowerPoint</Application>
  <PresentationFormat>自定义</PresentationFormat>
  <Paragraphs>33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33</cp:revision>
  <dcterms:created xsi:type="dcterms:W3CDTF">2021-03-14T02:42:17Z</dcterms:created>
  <dcterms:modified xsi:type="dcterms:W3CDTF">2022-06-11T03:06:39Z</dcterms:modified>
</cp:coreProperties>
</file>